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6797675" cy="9874250"/>
  <p:defaultTextStyle>
    <a:defPPr>
      <a:defRPr lang="bg-BG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6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36" y="-252"/>
      </p:cViewPr>
      <p:guideLst>
        <p:guide orient="horz" pos="3024"/>
        <p:guide pos="6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-3276" y="-96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AD070-36F1-4A8B-A0A8-24F1E424AB8D}" type="datetimeFigureOut">
              <a:rPr lang="bg-BG" smtClean="0"/>
              <a:t>10.7.2020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9FF4A-8EE7-48E4-9156-2467BA27D9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75426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93F9C-8160-4F9F-BA5B-A75F7CDB653F}" type="datetimeFigureOut">
              <a:rPr lang="bg-BG" smtClean="0"/>
              <a:t>10.7.2020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B8157-8A6F-4093-835B-C7BFC6CE795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1719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B8157-8A6F-4093-835B-C7BFC6CE795E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5224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10.7.2020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6241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10.7.2020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0179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10.7.2020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740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10.7.2020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14017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10.7.2020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458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10.7.2020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272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10.7.2020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7066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10.7.2020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589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10.7.2020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4002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10.7.2020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304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10.7.2020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9189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CBD65-B607-4C4A-A264-869B4C92AC9A}" type="datetimeFigureOut">
              <a:rPr lang="bg-BG" smtClean="0"/>
              <a:t>10.7.2020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0967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6994" y="3537230"/>
            <a:ext cx="11276453" cy="5655858"/>
          </a:xfrm>
        </p:spPr>
        <p:txBody>
          <a:bodyPr>
            <a:noAutofit/>
          </a:bodyPr>
          <a:lstStyle/>
          <a:p>
            <a:pPr algn="l"/>
            <a:r>
              <a:rPr lang="bg-BG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600" dirty="0" smtClean="0">
                <a:latin typeface="Arial" pitchFamily="34" charset="0"/>
                <a:cs typeface="Arial" pitchFamily="34" charset="0"/>
              </a:rPr>
            </a:br>
            <a:r>
              <a:rPr lang="en-US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600" dirty="0" smtClean="0">
                <a:latin typeface="Arial" pitchFamily="34" charset="0"/>
                <a:cs typeface="Arial" pitchFamily="34" charset="0"/>
              </a:rPr>
            </a:b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Проект 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и </a:t>
            </a:r>
            <a:r>
              <a:rPr lang="ru-RU" sz="2600" b="1" dirty="0" err="1" smtClean="0">
                <a:latin typeface="Arial" pitchFamily="34" charset="0"/>
                <a:cs typeface="Arial" pitchFamily="34" charset="0"/>
              </a:rPr>
              <a:t>главна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ц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ел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Проект „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Преодоляване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недостига на средства и липсата на ликвидност, настъпили в резултат от епидемичния взрив от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COVID-19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, с главна цел: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Осигуряване на оперативен капитал за българските микро и малки предприятия за справяне с последиците от пандемията COVID-19. Постигане на положителен ефект за преодоляване на икономическите последствия от пандемията COVID-19 и стабилност на работните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места.</a:t>
            </a:r>
            <a:br>
              <a:rPr lang="ru-RU" sz="2600" dirty="0" smtClean="0">
                <a:latin typeface="Arial" pitchFamily="34" charset="0"/>
                <a:cs typeface="Arial" pitchFamily="34" charset="0"/>
              </a:rPr>
            </a:br>
            <a:r>
              <a:rPr lang="ru-RU" sz="2600" dirty="0">
                <a:latin typeface="Arial" pitchFamily="34" charset="0"/>
                <a:cs typeface="Arial" pitchFamily="34" charset="0"/>
              </a:rPr>
              <a:t/>
            </a:r>
            <a:br>
              <a:rPr lang="ru-RU" sz="2600" dirty="0">
                <a:latin typeface="Arial" pitchFamily="34" charset="0"/>
                <a:cs typeface="Arial" pitchFamily="34" charset="0"/>
              </a:rPr>
            </a:b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Бенефициент: ЕКСКАЛИБУР ЕООД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600" dirty="0" smtClean="0">
                <a:latin typeface="Arial" pitchFamily="34" charset="0"/>
                <a:cs typeface="Arial" pitchFamily="34" charset="0"/>
              </a:rPr>
            </a:br>
            <a:r>
              <a:rPr lang="ru-RU" sz="2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/>
            </a:r>
            <a:br>
              <a:rPr lang="ru-RU" sz="2600" dirty="0">
                <a:latin typeface="Arial" pitchFamily="34" charset="0"/>
                <a:cs typeface="Arial" pitchFamily="34" charset="0"/>
              </a:rPr>
            </a:br>
            <a:r>
              <a:rPr lang="ru-RU" sz="2600" b="1" dirty="0">
                <a:latin typeface="Arial" pitchFamily="34" charset="0"/>
                <a:cs typeface="Arial" pitchFamily="34" charset="0"/>
              </a:rPr>
              <a:t>Обща стойност: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9 700 лв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., от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които 8 245 лв. европейско и 1 455 лв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национално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съфинансиране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ru-RU" sz="2600" dirty="0" smtClean="0">
                <a:latin typeface="Arial" pitchFamily="34" charset="0"/>
                <a:cs typeface="Arial" pitchFamily="34" charset="0"/>
              </a:rPr>
            </a:br>
            <a:r>
              <a:rPr lang="ru-RU" sz="26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ru-RU" sz="2600" dirty="0" smtClean="0">
                <a:latin typeface="Arial" pitchFamily="34" charset="0"/>
                <a:cs typeface="Arial" pitchFamily="34" charset="0"/>
              </a:rPr>
            </a:b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Начало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: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23.06.2020г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</a:t>
            </a:r>
            <a:br>
              <a:rPr lang="ru-RU" sz="2600" dirty="0">
                <a:latin typeface="Arial" pitchFamily="34" charset="0"/>
                <a:cs typeface="Arial" pitchFamily="34" charset="0"/>
              </a:rPr>
            </a:br>
            <a:r>
              <a:rPr lang="ru-RU" sz="2600" b="1" dirty="0">
                <a:latin typeface="Arial" pitchFamily="34" charset="0"/>
                <a:cs typeface="Arial" pitchFamily="34" charset="0"/>
              </a:rPr>
              <a:t>Край: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23.09.2020г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</a:t>
            </a:r>
            <a:br>
              <a:rPr lang="ru-RU" sz="26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 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ERDF-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" t="641" r="525" b="-5193"/>
          <a:stretch>
            <a:fillRect/>
          </a:stretch>
        </p:blipFill>
        <p:spPr bwMode="auto">
          <a:xfrm>
            <a:off x="784176" y="247359"/>
            <a:ext cx="3327743" cy="352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FAC9"/>
                  </a:outerShdw>
                </a:effectLst>
              </a14:hiddenEffects>
            </a:ext>
          </a:extLst>
        </p:spPr>
      </p:pic>
      <p:pic>
        <p:nvPicPr>
          <p:cNvPr id="1027" name="Picture 3" descr="logo-bg-cen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73574" y="142064424"/>
            <a:ext cx="4918722" cy="4435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FAC9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984" y="237765"/>
            <a:ext cx="3653546" cy="3299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03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</Words>
  <Application>Microsoft Office PowerPoint</Application>
  <PresentationFormat>A3 Paper (297x420 mm)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   Проект и главна цел: Проект „Преодоляване недостига на средства и липсата на ликвидност, настъпили в резултат от епидемичния взрив от COVID-19”, с главна цел: Осигуряване на оперативен капитал за българските микро и малки предприятия за справяне с последиците от пандемията COVID-19. Постигане на положителен ефект за преодоляване на икономическите последствия от пандемията COVID-19 и стабилност на работните места.  Бенефициент: ЕКСКАЛИБУР ЕООД   Обща стойност: 9 700 лв., от които 8 245 лв. европейско и 1 455 лв. национално съфинансиране.   Начало: 23.06.2020г. Край: 23.09.2020г.  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и главна цел: ………………………………………………………..   Бенефициент:…………………………………   Обща стойност: ……………………………………..лв., от които………………….……..лв.  европейско и  …………..……………..лв. национално съфинансиране.   Начало: …………………..г. Край: ……………………...г.</dc:title>
  <dc:creator>iboychev</dc:creator>
  <cp:lastModifiedBy>Ady</cp:lastModifiedBy>
  <cp:revision>7</cp:revision>
  <cp:lastPrinted>2015-04-23T13:48:25Z</cp:lastPrinted>
  <dcterms:created xsi:type="dcterms:W3CDTF">2015-04-23T13:21:12Z</dcterms:created>
  <dcterms:modified xsi:type="dcterms:W3CDTF">2020-07-10T11:45:33Z</dcterms:modified>
</cp:coreProperties>
</file>